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73" r:id="rId8"/>
    <p:sldId id="282" r:id="rId9"/>
    <p:sldId id="264" r:id="rId10"/>
    <p:sldId id="265" r:id="rId11"/>
    <p:sldId id="258" r:id="rId12"/>
    <p:sldId id="266" r:id="rId13"/>
    <p:sldId id="267" r:id="rId14"/>
    <p:sldId id="268" r:id="rId15"/>
    <p:sldId id="275" r:id="rId16"/>
    <p:sldId id="271" r:id="rId17"/>
    <p:sldId id="274" r:id="rId18"/>
    <p:sldId id="276" r:id="rId19"/>
    <p:sldId id="277" r:id="rId20"/>
    <p:sldId id="281" r:id="rId21"/>
    <p:sldId id="278" r:id="rId22"/>
    <p:sldId id="279" r:id="rId23"/>
    <p:sldId id="28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8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607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50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0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336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47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531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010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802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00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82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518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5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23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41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05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795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12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9155A6C-D411-4BE3-95B7-5B4CF61D8CD3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C940396-F9CA-4EC5-8972-8106B39E1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26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us/app/puzzle-english/id1032671465?mt=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lay.google.com/store/apps/details?id=com.puzzleenglish.mai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com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chemicat.chemicatligh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lay.google.com/store/apps/details?id=mendeleev.redlime&amp;hl=ru" TargetMode="External"/><Relationship Id="rId4" Type="http://schemas.openxmlformats.org/officeDocument/2006/relationships/hyperlink" Target="https://itunes.apple.com/ru/app/chemistry-periodic-table-chemical/id69414233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search?q=%D0%B1%D0%B8%D0%BE%D0%BB%D0%BE%D0%B3%D0%B8%D1%8F&amp;c=app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search?q=%D0%B8%D1%81%D1%82%D0%BE%D1%80%D0%B8%D1%8F%20%D0%B1%D0%B5%D0%BB%D0%B0%D1%80%D1%83%D1%81%D0%B8&amp;c=app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play.google.com/store/search?q=%D0%B1%D0%B5%D0%BB%D0%BE%D1%80%D1%83%D1%81%D1%81%D0%BA%D0%B8%D0%B9%20%D1%8F%D0%B7%D1%8B%D0%BA&amp;c=apps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search?q=%D1%84%D0%B8%D0%B7%D0%B8%D0%BA%D0%B0&amp;c=app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adukar.by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search?q=%D0%B4%D0%BE%D0%BC%D0%BE%D0%B2%D0%BE%D0%B4%D1%81%D1%82%D0%B2%D0%BE&amp;c=app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search?q=%D1%84%D0%B8%D0%B7%D0%BA%D1%83%D0%BB%D1%8C%D1%82%D1%83%D1%80%D0%B0&amp;c=app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search?q=%D0%BD%D0%B0%D1%87%D0%B0%D0%BB%D1%8C%D0%BD%D0%B0%D1%8F%20%D1%88%D0%BA%D0%BE%D0%BB%D0%B0&amp;c=app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lay.google.com/store/search?q=%D0%BF%D0%B5%D0%BD%D0%B8%D0%B5%2C%20%D0%BC%D1%83%D0%B7%D1%8B%D0%BA%D0%B0&amp;c=apps" TargetMode="External"/><Relationship Id="rId4" Type="http://schemas.openxmlformats.org/officeDocument/2006/relationships/hyperlink" Target="https://play.google.com/store/search?q=%D0%BC%D1%83%D0%B7%D1%8B%D0%BA%D0%B0%D0%BB%D1%8C%D0%BD%D1%8B%D0%B9%20%D0%BA%D0%BB%D0%B0%D1%81%D1%81&amp;c=app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me.clevver.castlequiz" TargetMode="External"/><Relationship Id="rId2" Type="http://schemas.openxmlformats.org/officeDocument/2006/relationships/hyperlink" Target="https://itunes.apple.com/ru/app/castle-quiz-%D0%BA%D0%B2%D0%B8%D0%B7%D1%8B-%D0%B8-%D0%BB%D0%B5%D0%BA%D1%86%D0%B8%D0%B8/id1184510185?mt=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ru.foxford.foxfordtextbook" TargetMode="External"/><Relationship Id="rId2" Type="http://schemas.openxmlformats.org/officeDocument/2006/relationships/hyperlink" Target="https://itunes.apple.com/us/app/%D1%84%D0%BE%D0%BA%D1%81%D1%84%D0%BE%D1%80%D0%B4-%D1%83%D1%87%D0%B5%D0%B1%D0%BD%D0%B8%D0%BA/id930911649?mt=8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microblink.photomath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digitalchemy.calculator.fraction&amp;hl=ru" TargetMode="External"/><Relationship Id="rId2" Type="http://schemas.openxmlformats.org/officeDocument/2006/relationships/hyperlink" Target="https://itunes.apple.com/ru/app/%D0%BA%D0%B0%D0%BB%D1%8C%D0%BA%D1%83%D0%BB%D1%8F%D1%82%D0%BE%D1%80-%D0%B4%D1%80%D0%BE%D0%B1%D0%B5%D0%B9-%D0%BF%D0%BB%D1%8E%D1%81-1/id580778301?mt=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search?q=%D0%B1%D1%8B%D1%81%D1%82%D1%80%D1%8B%D0%B9%20%D1%81%D1%87%D0%B5%D1%82&amp;c=app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ru/app/lingvist-%D1%83%D1%87%D0%B8%D1%82%D0%B5-%D0%B0%D0%BD%D0%B3%D0%BB%D0%B8%D0%B9%D1%81%D0%BA%D0%B8%D0%B9/id969093402?mt=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lay.google.com/store/apps/details?id=io.lingvist.android&amp;hl=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МОБИЛЬНЫЕ ПРИЛОЖЕНИЯ </a:t>
            </a:r>
            <a:br>
              <a:rPr lang="ru-RU" b="1" dirty="0"/>
            </a:br>
            <a:r>
              <a:rPr lang="ru-RU" b="1" dirty="0" smtClean="0"/>
              <a:t>В </a:t>
            </a:r>
            <a:r>
              <a:rPr lang="ru-RU" b="1" dirty="0"/>
              <a:t>СОВРЕМЕННОМ ОБРАЗОВАНИИ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55179" y="4682692"/>
            <a:ext cx="5395356" cy="1655762"/>
          </a:xfrm>
        </p:spPr>
        <p:txBody>
          <a:bodyPr>
            <a:normAutofit/>
          </a:bodyPr>
          <a:lstStyle/>
          <a:p>
            <a:pPr algn="l"/>
            <a:r>
              <a:rPr lang="ru-RU" dirty="0" err="1">
                <a:solidFill>
                  <a:srgbClr val="FFFF00"/>
                </a:solidFill>
              </a:rPr>
              <a:t>Каленик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Светлана Николаевна, </a:t>
            </a:r>
            <a:endParaRPr lang="ru-RU" dirty="0">
              <a:solidFill>
                <a:srgbClr val="FFFF00"/>
              </a:solidFill>
            </a:endParaRPr>
          </a:p>
          <a:p>
            <a:pPr algn="l"/>
            <a:r>
              <a:rPr lang="ru-RU" dirty="0">
                <a:solidFill>
                  <a:srgbClr val="FFFF00"/>
                </a:solidFill>
              </a:rPr>
              <a:t>учитель математики </a:t>
            </a:r>
          </a:p>
          <a:p>
            <a:pPr algn="l"/>
            <a:r>
              <a:rPr lang="ru-RU" dirty="0">
                <a:solidFill>
                  <a:srgbClr val="FFFF00"/>
                </a:solidFill>
              </a:rPr>
              <a:t>ГУО «Средняя школа № 9 г.Мозыря»</a:t>
            </a:r>
          </a:p>
          <a:p>
            <a:pPr algn="l"/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74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12" t="19143" r="34442" b="13670"/>
          <a:stretch/>
        </p:blipFill>
        <p:spPr>
          <a:xfrm>
            <a:off x="2315686" y="664546"/>
            <a:ext cx="5783285" cy="50538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99407" y="5718406"/>
            <a:ext cx="8395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Скачать приложение 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Puzzle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English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для </a:t>
            </a:r>
            <a:r>
              <a:rPr lang="ru-RU" sz="2400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iOS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или для </a:t>
            </a:r>
            <a:r>
              <a:rPr lang="ru-RU" sz="2400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Android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533" t="46942" r="27350" b="25768"/>
          <a:stretch/>
        </p:blipFill>
        <p:spPr>
          <a:xfrm>
            <a:off x="1892207" y="1255293"/>
            <a:ext cx="8546203" cy="48379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60834" y="547407"/>
            <a:ext cx="5933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https://kahoot.com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53094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155" t="19533" r="8780" b="16052"/>
          <a:stretch/>
        </p:blipFill>
        <p:spPr>
          <a:xfrm>
            <a:off x="948622" y="127321"/>
            <a:ext cx="8924583" cy="46821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48622" y="5048278"/>
            <a:ext cx="10335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3"/>
              </a:rPr>
              <a:t>Скачать: https</a:t>
            </a:r>
            <a:r>
              <a:rPr lang="ru-RU" dirty="0">
                <a:solidFill>
                  <a:schemeClr val="bg1"/>
                </a:solidFill>
                <a:hlinkClick r:id="rId3"/>
              </a:rPr>
              <a:t>://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play.google.com/store/apps/details?id=com.chemicat.chemicatlight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48622" y="5656434"/>
            <a:ext cx="9556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Скачать приложение 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Менделеева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для </a:t>
            </a:r>
            <a:r>
              <a:rPr lang="ru-RU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iOS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или для </a:t>
            </a:r>
            <a:r>
              <a:rPr lang="ru-RU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Android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16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44" t="23437" r="11221" b="21982"/>
          <a:stretch/>
        </p:blipFill>
        <p:spPr>
          <a:xfrm>
            <a:off x="480951" y="605641"/>
            <a:ext cx="11115304" cy="46788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2515" y="5284520"/>
            <a:ext cx="11032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Скачать: 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ru-RU" dirty="0">
                <a:solidFill>
                  <a:schemeClr val="bg1"/>
                </a:solidFill>
                <a:hlinkClick r:id="rId3"/>
              </a:rPr>
              <a:t>://play.google.com/store/search?q=%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D0%B1%D0%B8%D0%BE%D0%BB%D0%BE%D0%B3%D0%B8%D1%8F&amp;c=apps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1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89" t="17481" r="11610" b="28355"/>
          <a:stretch/>
        </p:blipFill>
        <p:spPr>
          <a:xfrm>
            <a:off x="581891" y="831272"/>
            <a:ext cx="11079679" cy="46432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1891" y="5474523"/>
            <a:ext cx="11340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Скачать: 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ru-RU" dirty="0">
                <a:solidFill>
                  <a:schemeClr val="bg1"/>
                </a:solidFill>
                <a:hlinkClick r:id="rId3"/>
              </a:rPr>
              <a:t>://play.google.com/store/search?q=%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D0%B8%D1%81%D1%82%D0%BE%D1%80%D0%B8%D1%8F%20%D0%B1%D0%B5%D0%BB%D0%B0%D1%80%D1%83%D1%81%D0%B8&amp;c=apps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02364" y="105381"/>
            <a:ext cx="6838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История Беларуси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4264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2951" y="5370155"/>
            <a:ext cx="10133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Скачать:</a:t>
            </a:r>
          </a:p>
          <a:p>
            <a:r>
              <a:rPr lang="en-US" dirty="0">
                <a:solidFill>
                  <a:schemeClr val="bg1"/>
                </a:solidFill>
                <a:hlinkClick r:id="rId2"/>
              </a:rPr>
              <a:t>https://play.google.com/store/search?q=%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D0%B1%D0%B5%D0%BB%D0%BE%D1%80%D1%83%D1%81%D1%81%D0%BA%D0%B8%D0%B9%20%D1%8F%D0%B7%D1%8B%D0%BA&amp;c=apps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000" t="24130" r="10831" b="21957"/>
          <a:stretch/>
        </p:blipFill>
        <p:spPr>
          <a:xfrm>
            <a:off x="1076444" y="1218008"/>
            <a:ext cx="10017963" cy="41521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52621" y="294678"/>
            <a:ext cx="6665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Белорусский язык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8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55" t="18311" r="10987" b="26970"/>
          <a:stretch/>
        </p:blipFill>
        <p:spPr>
          <a:xfrm>
            <a:off x="581890" y="920774"/>
            <a:ext cx="11103429" cy="46907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72987" y="56115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hlinkClick r:id="rId3"/>
              </a:rPr>
              <a:t>https://play.google.com/store/search?q=%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D1%84%D0%B8%D0%B7%D0%B8%D0%BA%D0%B0&amp;c=apps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08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311" t="23160" r="11065" b="21567"/>
          <a:stretch/>
        </p:blipFill>
        <p:spPr>
          <a:xfrm>
            <a:off x="581891" y="741244"/>
            <a:ext cx="11067804" cy="47382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2322" y="5617028"/>
            <a:ext cx="10240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https://play.google.com/store/search?q=%D1%80%D1%83%D1%81%D1%81%D0%BA%D0%B8%D0%B9%20%D1%8F%D0%B7%D1%8B%D0%BA&amp;c=apps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62749" y="-104172"/>
            <a:ext cx="35060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Русский язык</a:t>
            </a:r>
            <a:endParaRPr lang="ru-RU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592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765" t="22744" r="10910" b="21254"/>
          <a:stretch/>
        </p:blipFill>
        <p:spPr>
          <a:xfrm>
            <a:off x="498764" y="650040"/>
            <a:ext cx="11174681" cy="48007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2950" y="5520473"/>
            <a:ext cx="10145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https://play.google.com/store/search?q=%D0%B3%D0%B5%D0%BE%D0%B3%D1%80%D0%B0%D1%84%D0%B8%D1%8F&amp;c=apps</a:t>
            </a:r>
          </a:p>
        </p:txBody>
      </p:sp>
    </p:spTree>
    <p:extLst>
      <p:ext uri="{BB962C8B-B14F-4D97-AF65-F5344CB8AC3E}">
        <p14:creationId xmlns:p14="http://schemas.microsoft.com/office/powerpoint/2010/main" val="105727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2" t="34381" r="11108" b="11307"/>
          <a:stretch/>
        </p:blipFill>
        <p:spPr>
          <a:xfrm>
            <a:off x="446002" y="771145"/>
            <a:ext cx="11120566" cy="46558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4954" y="5650301"/>
            <a:ext cx="10102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https://play.google.com/store/search?q=%D1%82%D1%80%D1%83%D0%B4%D1%8B&amp;c=apps</a:t>
            </a:r>
          </a:p>
        </p:txBody>
      </p:sp>
    </p:spTree>
    <p:extLst>
      <p:ext uri="{BB962C8B-B14F-4D97-AF65-F5344CB8AC3E}">
        <p14:creationId xmlns:p14="http://schemas.microsoft.com/office/powerpoint/2010/main" val="216407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2796" y="706712"/>
            <a:ext cx="3895105" cy="560340"/>
          </a:xfrm>
        </p:spPr>
        <p:txBody>
          <a:bodyPr/>
          <a:lstStyle/>
          <a:p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adukar.by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6054" y="1810661"/>
            <a:ext cx="106834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Google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Документы – бесплатный онлайн-аналог пакета приложений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Microsoft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Office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для работы с различными типами документов (тексты, электронные таблицы, мультимедийные презентации и др.), а также виртуальным пространством для хранения и обмена файлами.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59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66" t="18866" r="10987" b="26791"/>
          <a:stretch/>
        </p:blipFill>
        <p:spPr>
          <a:xfrm>
            <a:off x="498764" y="549531"/>
            <a:ext cx="11162805" cy="46585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77090" y="5404253"/>
            <a:ext cx="9260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hlinkClick r:id="rId3"/>
              </a:rPr>
              <a:t>https://play.google.com/store/search?q=%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D0%B4%D0%BE%D0%BC%D0%BE%D0%B2%D0%BE%D0%B4%D1%81%D1%82%D0%B2%D0%BE&amp;c=apps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44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299" t="34935" r="10909" b="10762"/>
          <a:stretch/>
        </p:blipFill>
        <p:spPr>
          <a:xfrm>
            <a:off x="498762" y="829594"/>
            <a:ext cx="11245933" cy="46551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4212" y="5638800"/>
            <a:ext cx="8613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hlinkClick r:id="rId3"/>
              </a:rPr>
              <a:t>https://play.google.com/store/search?q=%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D1%84%D0%B8%D0%B7%D0%BA%D1%83%D0%BB%D1%8C%D1%82%D1%83%D1%80%D0%B0&amp;c=apps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81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89" t="20251" r="11454" b="7160"/>
          <a:stretch/>
        </p:blipFill>
        <p:spPr>
          <a:xfrm>
            <a:off x="1180997" y="707251"/>
            <a:ext cx="8799616" cy="49315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9117" y="5719948"/>
            <a:ext cx="10504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hlinkClick r:id="rId3"/>
              </a:rPr>
              <a:t>https://play.google.com/store/search?q=%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D0%BD%D0%B0%D1%87%D0%B0%D0%BB%D1%8C%D0%BD%D0%B0%D1%8F%20%D1%88%D0%BA%D0%BE%D0%BB%D0%B0&amp;c=apps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5598" y="-110436"/>
            <a:ext cx="6479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Начальная школа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994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221" t="20805" r="10753" b="25169"/>
          <a:stretch/>
        </p:blipFill>
        <p:spPr>
          <a:xfrm>
            <a:off x="0" y="83129"/>
            <a:ext cx="6994566" cy="28714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376" t="16788" r="10753" b="34048"/>
          <a:stretch/>
        </p:blipFill>
        <p:spPr>
          <a:xfrm>
            <a:off x="4096985" y="2954583"/>
            <a:ext cx="8063288" cy="30187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5186" y="3794712"/>
            <a:ext cx="35217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hlinkClick r:id="rId4"/>
              </a:rPr>
              <a:t>https://play.google.com/store/search?q=%</a:t>
            </a:r>
            <a:r>
              <a:rPr lang="ru-RU" dirty="0" smtClean="0">
                <a:solidFill>
                  <a:schemeClr val="bg1"/>
                </a:solidFill>
                <a:hlinkClick r:id="rId4"/>
              </a:rPr>
              <a:t>D0%BC%D1%83%D0%B7%D1%8B%D0%BA%D0%B0%D0%BB%D1%8C%D0%BD%D1%8B%D0%B9%20%D0%BA%D0%BB%D0%B0%D1%81%D1%81&amp;c=apps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94566" y="1381830"/>
            <a:ext cx="4643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hlinkClick r:id="rId5"/>
              </a:rPr>
              <a:t>https://play.google.com/store/search?q=%</a:t>
            </a:r>
            <a:r>
              <a:rPr lang="ru-RU" dirty="0" smtClean="0">
                <a:solidFill>
                  <a:schemeClr val="bg1"/>
                </a:solidFill>
                <a:hlinkClick r:id="rId5"/>
              </a:rPr>
              <a:t>D0%BF%D0%B5%D0%BD%D0%B8%D0%B5%2C%20%D0%BC%D1%83%D0%B7%D1%8B%D0%BA%D0%B0&amp;c=apps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6466" y="2899129"/>
            <a:ext cx="2839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музыка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06722" y="458500"/>
            <a:ext cx="2350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пение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929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МОБИЛЬНЫЕ ПРИЛОЖЕНИЯ </a:t>
            </a:r>
            <a:br>
              <a:rPr lang="ru-RU" b="1" dirty="0"/>
            </a:br>
            <a:r>
              <a:rPr lang="ru-RU" b="1" dirty="0" smtClean="0"/>
              <a:t>В </a:t>
            </a:r>
            <a:r>
              <a:rPr lang="ru-RU" b="1" dirty="0"/>
              <a:t>СОВРЕМЕННОМ ОБРАЗОВАНИИ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55179" y="4682692"/>
            <a:ext cx="5395356" cy="1655762"/>
          </a:xfrm>
        </p:spPr>
        <p:txBody>
          <a:bodyPr>
            <a:normAutofit/>
          </a:bodyPr>
          <a:lstStyle/>
          <a:p>
            <a:pPr algn="l"/>
            <a:r>
              <a:rPr lang="ru-RU" dirty="0" err="1">
                <a:solidFill>
                  <a:srgbClr val="FFFF00"/>
                </a:solidFill>
              </a:rPr>
              <a:t>Каленик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Светлана Николаевна, </a:t>
            </a:r>
            <a:endParaRPr lang="ru-RU" dirty="0">
              <a:solidFill>
                <a:srgbClr val="FFFF00"/>
              </a:solidFill>
            </a:endParaRPr>
          </a:p>
          <a:p>
            <a:pPr algn="l"/>
            <a:r>
              <a:rPr lang="ru-RU" dirty="0">
                <a:solidFill>
                  <a:srgbClr val="FFFF00"/>
                </a:solidFill>
              </a:rPr>
              <a:t>учитель математики </a:t>
            </a:r>
          </a:p>
          <a:p>
            <a:pPr algn="l"/>
            <a:r>
              <a:rPr lang="ru-RU" dirty="0">
                <a:solidFill>
                  <a:srgbClr val="FFFF00"/>
                </a:solidFill>
              </a:rPr>
              <a:t>ГУО «Средняя школа № 9 г.Мозыря»</a:t>
            </a:r>
          </a:p>
          <a:p>
            <a:pPr algn="l"/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96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38490" y="5810491"/>
            <a:ext cx="85270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Скачать приложение 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Castle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quiz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для 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iOS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или для 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Android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Рисунок 5" descr="https://adukar.by/images/photo/17-mobilnyh-prilozhenij-dlya-uchyoby-kotorye-stoit-skachat-sebe-na-smartfon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73" y="552735"/>
            <a:ext cx="9337049" cy="525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36202" y="387459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50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1335" y="5730917"/>
            <a:ext cx="8825658" cy="86142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Скачать приложение </a:t>
            </a:r>
            <a:r>
              <a:rPr lang="ru-RU" b="1" dirty="0">
                <a:solidFill>
                  <a:schemeClr val="bg1"/>
                </a:solidFill>
              </a:rPr>
              <a:t>Учебник </a:t>
            </a:r>
            <a:r>
              <a:rPr lang="ru-RU" b="1" dirty="0" err="1">
                <a:solidFill>
                  <a:schemeClr val="bg1"/>
                </a:solidFill>
              </a:rPr>
              <a:t>Фоксфорд</a:t>
            </a:r>
            <a:r>
              <a:rPr lang="ru-RU" dirty="0">
                <a:solidFill>
                  <a:schemeClr val="bg1"/>
                </a:solidFill>
              </a:rPr>
              <a:t> для </a:t>
            </a:r>
            <a:r>
              <a:rPr lang="ru-RU" u="sng" dirty="0" err="1">
                <a:solidFill>
                  <a:schemeClr val="bg1"/>
                </a:solidFill>
                <a:hlinkClick r:id="rId2"/>
              </a:rPr>
              <a:t>iOS</a:t>
            </a:r>
            <a:r>
              <a:rPr lang="ru-RU" dirty="0">
                <a:solidFill>
                  <a:schemeClr val="bg1"/>
                </a:solidFill>
              </a:rPr>
              <a:t> или для </a:t>
            </a:r>
            <a:r>
              <a:rPr lang="ru-RU" u="sng" dirty="0" err="1">
                <a:solidFill>
                  <a:schemeClr val="bg1"/>
                </a:solidFill>
                <a:hlinkClick r:id="rId3"/>
              </a:rPr>
              <a:t>Android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3325" t="19559" r="34005" b="12663"/>
          <a:stretch/>
        </p:blipFill>
        <p:spPr>
          <a:xfrm>
            <a:off x="1721922" y="577487"/>
            <a:ext cx="5533902" cy="49444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69532" t="18450" r="8260" b="25584"/>
          <a:stretch/>
        </p:blipFill>
        <p:spPr>
          <a:xfrm>
            <a:off x="8187438" y="932440"/>
            <a:ext cx="2987243" cy="42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15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454" t="17481" r="33740" b="12424"/>
          <a:stretch/>
        </p:blipFill>
        <p:spPr>
          <a:xfrm>
            <a:off x="2979302" y="591958"/>
            <a:ext cx="5678561" cy="49971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24123" y="5859432"/>
            <a:ext cx="9848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Скачать:  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ru-RU" dirty="0">
                <a:solidFill>
                  <a:schemeClr val="bg1"/>
                </a:solidFill>
                <a:hlinkClick r:id="rId3"/>
              </a:rPr>
              <a:t>://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play.google.com/store/apps/details?id=com.microblink.photomath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955" y="5759531"/>
            <a:ext cx="8825658" cy="484909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Скачать приложение </a:t>
            </a:r>
            <a:r>
              <a:rPr lang="ru-RU" b="1" dirty="0">
                <a:solidFill>
                  <a:schemeClr val="bg1"/>
                </a:solidFill>
              </a:rPr>
              <a:t>Калькулятор дробей</a:t>
            </a:r>
            <a:r>
              <a:rPr lang="ru-RU" dirty="0">
                <a:solidFill>
                  <a:schemeClr val="bg1"/>
                </a:solidFill>
              </a:rPr>
              <a:t> для </a:t>
            </a:r>
            <a:r>
              <a:rPr lang="ru-RU" u="sng" dirty="0" err="1">
                <a:solidFill>
                  <a:schemeClr val="bg1"/>
                </a:solidFill>
                <a:hlinkClick r:id="rId2"/>
              </a:rPr>
              <a:t>iOS</a:t>
            </a:r>
            <a:r>
              <a:rPr lang="ru-RU" u="sng" dirty="0">
                <a:solidFill>
                  <a:schemeClr val="bg1"/>
                </a:solidFill>
                <a:hlinkClick r:id="rId2"/>
              </a:rPr>
              <a:t> </a:t>
            </a:r>
            <a:r>
              <a:rPr lang="ru-RU" dirty="0">
                <a:solidFill>
                  <a:schemeClr val="bg1"/>
                </a:solidFill>
              </a:rPr>
              <a:t>или для </a:t>
            </a:r>
            <a:r>
              <a:rPr lang="ru-RU" u="sng" dirty="0" err="1">
                <a:solidFill>
                  <a:schemeClr val="bg1"/>
                </a:solidFill>
                <a:hlinkClick r:id="rId3"/>
              </a:rPr>
              <a:t>Android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Рисунок 3" descr="https://adukar.by/images/photo/17-mobilnyh-prilozhenij-dlya-uchyoby-kotorye-stoit-skachat-sebe-na-smartfon-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4" y="721834"/>
            <a:ext cx="9283455" cy="4823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999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77" t="20390" r="11689" b="24337"/>
          <a:stretch/>
        </p:blipFill>
        <p:spPr>
          <a:xfrm>
            <a:off x="558137" y="1282657"/>
            <a:ext cx="11008427" cy="47382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4392" y="636326"/>
            <a:ext cx="1744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Быстрый </a:t>
            </a:r>
            <a:r>
              <a:rPr lang="ru-RU" dirty="0">
                <a:solidFill>
                  <a:schemeClr val="bg1"/>
                </a:solidFill>
              </a:rPr>
              <a:t>счет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68781" y="543993"/>
            <a:ext cx="8907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hlinkClick r:id="rId3"/>
              </a:rPr>
              <a:t>https://play.google.com/store/search?q=%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D0%B1%D1%8B%D1%81%D1%82%D1%80%D1%8B%D0%B9%20%D1%81%D1%87%D0%B5%D1%82&amp;c=apps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5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00" t="18590" r="10727" b="5133"/>
          <a:stretch/>
        </p:blipFill>
        <p:spPr>
          <a:xfrm>
            <a:off x="518607" y="242562"/>
            <a:ext cx="11297342" cy="66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09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805" t="59870" r="34286" b="12702"/>
          <a:stretch/>
        </p:blipFill>
        <p:spPr>
          <a:xfrm>
            <a:off x="902525" y="1140031"/>
            <a:ext cx="10233468" cy="38594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16384" y="5370018"/>
            <a:ext cx="7382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Скачать приложение 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Lingvist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для </a:t>
            </a:r>
            <a:r>
              <a:rPr lang="ru-RU" sz="2400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iOS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или для </a:t>
            </a:r>
            <a:r>
              <a:rPr lang="ru-RU" sz="2400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Android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7402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156</TotalTime>
  <Words>182</Words>
  <Application>Microsoft Office PowerPoint</Application>
  <PresentationFormat>Широкоэкранный</PresentationFormat>
  <Paragraphs>40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 3</vt:lpstr>
      <vt:lpstr>Совет директоров</vt:lpstr>
      <vt:lpstr>МОБИЛЬНЫЕ ПРИЛОЖЕНИЯ  В СОВРЕМЕННОМ ОБРАЗОВАНИИ </vt:lpstr>
      <vt:lpstr>https://adukar.by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МОБИЛЬНЫЕ ПРИЛОЖЕНИЯ  В СОВРЕМЕННОМ ОБРАЗОВАНИИ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МОБИЛЬНЫЕ ПРИЛОЖЕНИЯ  В СОВРЕМЕННОМ ОБРАЗОВАНИИ</dc:title>
  <dc:creator>Екатерина Василенко</dc:creator>
  <cp:lastModifiedBy>Екатерина Василенко</cp:lastModifiedBy>
  <cp:revision>14</cp:revision>
  <dcterms:created xsi:type="dcterms:W3CDTF">2021-04-01T10:04:28Z</dcterms:created>
  <dcterms:modified xsi:type="dcterms:W3CDTF">2021-04-02T07:43:36Z</dcterms:modified>
</cp:coreProperties>
</file>